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8" r:id="rId2"/>
    <p:sldId id="260" r:id="rId3"/>
    <p:sldId id="270" r:id="rId4"/>
    <p:sldId id="286" r:id="rId5"/>
    <p:sldId id="287" r:id="rId6"/>
    <p:sldId id="266" r:id="rId7"/>
    <p:sldId id="262" r:id="rId8"/>
    <p:sldId id="285" r:id="rId9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00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474"/>
    <p:restoredTop sz="94675"/>
  </p:normalViewPr>
  <p:slideViewPr>
    <p:cSldViewPr snapToGrid="0" snapToObjects="1">
      <p:cViewPr varScale="1">
        <p:scale>
          <a:sx n="104" d="100"/>
          <a:sy n="104" d="100"/>
        </p:scale>
        <p:origin x="13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37CCD1-E385-0548-9091-480BE200F50B}" type="datetimeFigureOut">
              <a:rPr lang="nl-NL" smtClean="0"/>
              <a:t>8-5-2018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6F2DCB-FBE0-4C4D-BDBE-C00708357B7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9382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A34E0348-B51C-5747-8CA5-54C6DFD67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1656" y="6324600"/>
            <a:ext cx="936171" cy="396875"/>
          </a:xfrm>
        </p:spPr>
        <p:txBody>
          <a:bodyPr/>
          <a:lstStyle>
            <a:lvl1pPr>
              <a:defRPr sz="2000" b="1"/>
            </a:lvl1pPr>
          </a:lstStyle>
          <a:p>
            <a:fld id="{5E32A88E-2423-DC46-B75A-B81F3765FD6B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6722096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8D1EE17E-02A0-304C-9498-911C0F0DF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xmlns="" id="{2DF6A73C-3076-6E45-9A17-13A4A3B715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xmlns="" id="{0DE17DE8-AA98-1E49-B2E2-0EA2B3970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xmlns="" id="{2FFEFBED-6877-E544-8F29-78081A470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CB0917C0-F59F-5D4F-B00F-B8464959F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3946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xmlns="" id="{367A7B65-3A01-214C-B461-1830FE4DBD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xmlns="" id="{CE9BE8A6-1B5E-044C-ACBD-242684BF16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xmlns="" id="{2B235CB5-5D05-C640-AEC5-0DD5C8E74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xmlns="" id="{C581FDBE-91B2-1C49-A1BB-FD94371D2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8E32124E-4264-9740-BB58-ADA076E3D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7609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6A14C08A-515A-364B-AC37-820DA678F9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2063CA24-DC2D-7441-A1A6-3AFAE6FFB7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xmlns="" id="{4AC01670-CC62-DE4B-8D7B-F5ED9401A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xmlns="" id="{52A65135-914B-FC4D-88C2-81463A384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F3A5A0C1-4215-F74D-BE9F-F769354F7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5811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9C35BE0-9281-0642-9C08-4C199FA0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xmlns="" id="{F07F414F-AAFD-E547-ABDB-DE3BB83326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xmlns="" id="{FC70F735-2702-2042-8EDA-E1B20FF90E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xmlns="" id="{F17CC762-C751-1B44-801F-1A1425B7E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C71DA914-550A-B247-9D04-84E0320C3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16894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23C63AEF-AF02-AE4D-A7FE-9D25AAAF2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2E63D3C3-9D0B-5B4D-9A20-29D4C9F509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xmlns="" id="{A135EC71-FEC0-D74A-9399-25D004F31B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xmlns="" id="{356C8E9D-14C0-1041-808D-8A93C8FCA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xmlns="" id="{27A46F3C-2BA6-F94C-8839-5579F0D16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xmlns="" id="{178844AA-545C-B244-95B1-5C04B7F2B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7065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06931C8E-BD90-9D4A-BC47-FFDBC3BEE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xmlns="" id="{7C21998F-5FAB-B24C-AA41-F5E0BCD2A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xmlns="" id="{960D2F39-8280-3D4C-BD86-6918FD8DCC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xmlns="" id="{6DDB5A37-EC34-104D-AC74-1439898970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xmlns="" id="{A7BD017A-A2A8-6147-BCE1-E56BB11B9F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xmlns="" id="{A6A3D319-B1BC-C847-A37D-3338036A8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xmlns="" id="{7532EA1D-9AE9-B14F-B9B5-50AB3CCC6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xmlns="" id="{EFCA3AA6-8E7E-004E-93D6-9326E6F8B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4385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906C578F-E996-924E-9D32-0A9FE8DD7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xmlns="" id="{DFE3A88D-45E1-C449-93B6-09FD9E74A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xmlns="" id="{42859E2F-0754-4D4C-8BEA-F8ABA236A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xmlns="" id="{73A29B5F-566D-F145-A30F-E885327E7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23691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xmlns="" id="{C1FDBF60-8D00-4F46-890F-0A91E43B4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xmlns="" id="{947EF748-5F62-3B42-A1E8-763D2F874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xmlns="" id="{EE08D85F-A439-9B4F-84A0-0FF2B1ACD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24864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D986467D-9E79-FA48-90AB-E56C080EB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xmlns="" id="{98B9D79A-A99C-CF40-957A-5B335D0C6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3CF2F493-7598-6747-8594-E244314876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xmlns="" id="{A907E278-354E-D64C-BCCC-977ED9D00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xmlns="" id="{5FE35831-EDED-0F48-814E-07DBD5D71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xmlns="" id="{504FFC16-88A2-8248-9240-BE18E82F3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12898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xmlns="" id="{5B738238-B09C-5D47-B9F7-AB71AB546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xmlns="" id="{3B7B49B8-B7F7-B54E-9845-8310CDA16E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xmlns="" id="{32D2D383-05F2-B547-8873-DBCC59173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xmlns="" id="{0924F026-FFE8-5D4A-B29E-104999513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xmlns="" id="{37CC77F2-85D1-ED48-911F-D835C54AE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xmlns="" id="{349B46F6-4C6D-344F-A674-D158FFC09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23701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xmlns="" id="{29A94356-C491-A34D-B781-9FF1AA685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de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xmlns="" id="{3908BE27-1F2C-9F42-B3A5-16784464E5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xmlns="" id="{07D9B2B0-2F7B-284E-AB9E-AE76AB3108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xmlns="" id="{1A821EC2-BD95-FD48-9935-F714A5516A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03815851-6707-3742-A16B-1EF7E298C0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2A88E-2423-DC46-B75A-B81F3765F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4213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4C0179DA-D391-CC4F-BDC8-A0D541CF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pPr/>
              <a:t>1</a:t>
            </a:fld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xmlns="" id="{0CDDE597-35E7-184C-AC06-8315EC9FF8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846" y="1658696"/>
            <a:ext cx="5291282" cy="3527521"/>
          </a:xfrm>
          <a:prstGeom prst="rect">
            <a:avLst/>
          </a:prstGeom>
        </p:spPr>
      </p:pic>
      <p:sp>
        <p:nvSpPr>
          <p:cNvPr id="2" name="Tekstvak 1"/>
          <p:cNvSpPr txBox="1"/>
          <p:nvPr/>
        </p:nvSpPr>
        <p:spPr>
          <a:xfrm>
            <a:off x="2074140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€24</a:t>
            </a:r>
            <a:endParaRPr lang="nl-NL" sz="2800" dirty="0"/>
          </a:p>
        </p:txBody>
      </p:sp>
      <p:cxnSp>
        <p:nvCxnSpPr>
          <p:cNvPr id="5" name="Rechte verbindingslijn met pijl 4"/>
          <p:cNvCxnSpPr/>
          <p:nvPr/>
        </p:nvCxnSpPr>
        <p:spPr>
          <a:xfrm>
            <a:off x="5770360" y="3422455"/>
            <a:ext cx="6557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fbeelding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3085" y="1658695"/>
            <a:ext cx="5284830" cy="3527521"/>
          </a:xfrm>
          <a:prstGeom prst="rect">
            <a:avLst/>
          </a:prstGeom>
        </p:spPr>
      </p:pic>
      <p:sp>
        <p:nvSpPr>
          <p:cNvPr id="8" name="Tekstvak 7"/>
          <p:cNvSpPr txBox="1"/>
          <p:nvPr/>
        </p:nvSpPr>
        <p:spPr>
          <a:xfrm>
            <a:off x="8255754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€9</a:t>
            </a:r>
            <a:endParaRPr lang="nl-NL" sz="2800" dirty="0"/>
          </a:p>
        </p:txBody>
      </p:sp>
    </p:spTree>
    <p:extLst>
      <p:ext uri="{BB962C8B-B14F-4D97-AF65-F5344CB8AC3E}">
        <p14:creationId xmlns:p14="http://schemas.microsoft.com/office/powerpoint/2010/main" val="437636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4C0179DA-D391-CC4F-BDC8-A0D541CF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pPr/>
              <a:t>2</a:t>
            </a:fld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xmlns="" id="{1862A1AA-D328-EF47-9EFC-C0D9B20E19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150" y="596900"/>
            <a:ext cx="6235700" cy="5664200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xmlns="" id="{DF495265-F6B0-684F-944E-DF19867A7F10}"/>
              </a:ext>
            </a:extLst>
          </p:cNvPr>
          <p:cNvSpPr txBox="1"/>
          <p:nvPr/>
        </p:nvSpPr>
        <p:spPr>
          <a:xfrm>
            <a:off x="0" y="6261427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/>
              <a:t>Pagina: Blog, </a:t>
            </a:r>
            <a:r>
              <a:rPr lang="nl-NL" sz="2800" dirty="0" smtClean="0"/>
              <a:t>Referenties / €9</a:t>
            </a:r>
            <a:endParaRPr lang="nl-NL" sz="2800" dirty="0"/>
          </a:p>
        </p:txBody>
      </p:sp>
    </p:spTree>
    <p:extLst>
      <p:ext uri="{BB962C8B-B14F-4D97-AF65-F5344CB8AC3E}">
        <p14:creationId xmlns:p14="http://schemas.microsoft.com/office/powerpoint/2010/main" val="21925796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4C0179DA-D391-CC4F-BDC8-A0D541CF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pPr/>
              <a:t>3</a:t>
            </a:fld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xmlns="" id="{2171F822-44E2-CC44-9AF6-A89EBFCDA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803" y="1717964"/>
            <a:ext cx="5103669" cy="3398981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xmlns="" id="{33B2D37D-E371-E641-B482-4AA99E72A7BD}"/>
              </a:ext>
            </a:extLst>
          </p:cNvPr>
          <p:cNvSpPr txBox="1"/>
          <p:nvPr/>
        </p:nvSpPr>
        <p:spPr>
          <a:xfrm>
            <a:off x="0" y="29371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/>
              <a:t>Pagina: Home, Jennifer, Blog, Referenties, Tarieven, Contact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2074140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€24</a:t>
            </a:r>
            <a:endParaRPr lang="nl-NL" sz="2800" dirty="0"/>
          </a:p>
        </p:txBody>
      </p:sp>
      <p:cxnSp>
        <p:nvCxnSpPr>
          <p:cNvPr id="8" name="Rechte verbindingslijn met pijl 7"/>
          <p:cNvCxnSpPr/>
          <p:nvPr/>
        </p:nvCxnSpPr>
        <p:spPr>
          <a:xfrm>
            <a:off x="5770360" y="3422455"/>
            <a:ext cx="6557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/>
          <p:cNvSpPr txBox="1"/>
          <p:nvPr/>
        </p:nvSpPr>
        <p:spPr>
          <a:xfrm>
            <a:off x="8255754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€9</a:t>
            </a:r>
            <a:endParaRPr lang="nl-NL" sz="2800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028" y="1717963"/>
            <a:ext cx="4226541" cy="339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401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4C0179DA-D391-CC4F-BDC8-A0D541CF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pPr/>
              <a:t>4</a:t>
            </a:fld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xmlns="" id="{2171F822-44E2-CC44-9AF6-A89EBFCDA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803" y="1717964"/>
            <a:ext cx="5103669" cy="3398981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xmlns="" id="{33B2D37D-E371-E641-B482-4AA99E72A7BD}"/>
              </a:ext>
            </a:extLst>
          </p:cNvPr>
          <p:cNvSpPr txBox="1"/>
          <p:nvPr/>
        </p:nvSpPr>
        <p:spPr>
          <a:xfrm>
            <a:off x="0" y="29371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/>
              <a:t>Pagina: Home, Jennifer, Blog, Referenties, Tarieven, Contact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2074140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€24</a:t>
            </a:r>
            <a:endParaRPr lang="nl-NL" sz="2800" dirty="0"/>
          </a:p>
        </p:txBody>
      </p:sp>
      <p:cxnSp>
        <p:nvCxnSpPr>
          <p:cNvPr id="8" name="Rechte verbindingslijn met pijl 7"/>
          <p:cNvCxnSpPr/>
          <p:nvPr/>
        </p:nvCxnSpPr>
        <p:spPr>
          <a:xfrm>
            <a:off x="5770360" y="3422455"/>
            <a:ext cx="6557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/>
          <p:cNvSpPr txBox="1"/>
          <p:nvPr/>
        </p:nvSpPr>
        <p:spPr>
          <a:xfrm>
            <a:off x="8255754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€9</a:t>
            </a:r>
            <a:endParaRPr lang="nl-NL" sz="28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029" y="1717964"/>
            <a:ext cx="5126770" cy="341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629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4C0179DA-D391-CC4F-BDC8-A0D541CF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pPr/>
              <a:t>5</a:t>
            </a:fld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xmlns="" id="{2171F822-44E2-CC44-9AF6-A89EBFCDA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803" y="1717964"/>
            <a:ext cx="5103669" cy="3398981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xmlns="" id="{33B2D37D-E371-E641-B482-4AA99E72A7BD}"/>
              </a:ext>
            </a:extLst>
          </p:cNvPr>
          <p:cNvSpPr txBox="1"/>
          <p:nvPr/>
        </p:nvSpPr>
        <p:spPr>
          <a:xfrm>
            <a:off x="0" y="29371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/>
              <a:t>Pagina: Home, Jennifer, Blog, Referenties, Tarieven, Contact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2074140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€24</a:t>
            </a:r>
            <a:endParaRPr lang="nl-NL" sz="2800" dirty="0"/>
          </a:p>
        </p:txBody>
      </p:sp>
      <p:cxnSp>
        <p:nvCxnSpPr>
          <p:cNvPr id="8" name="Rechte verbindingslijn met pijl 7"/>
          <p:cNvCxnSpPr/>
          <p:nvPr/>
        </p:nvCxnSpPr>
        <p:spPr>
          <a:xfrm>
            <a:off x="5770360" y="3422455"/>
            <a:ext cx="6557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/>
          <p:cNvSpPr txBox="1"/>
          <p:nvPr/>
        </p:nvSpPr>
        <p:spPr>
          <a:xfrm>
            <a:off x="8255754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€9</a:t>
            </a:r>
            <a:endParaRPr lang="nl-NL" sz="2800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029" y="1717963"/>
            <a:ext cx="5099717" cy="339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448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4C0179DA-D391-CC4F-BDC8-A0D541CF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pPr/>
              <a:t>6</a:t>
            </a:fld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xmlns="" id="{5DD56410-A5DC-2344-83D1-C7A08ECCD2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8150" y="1352550"/>
            <a:ext cx="6235700" cy="4152900"/>
          </a:xfrm>
          <a:prstGeom prst="rect">
            <a:avLst/>
          </a:prstGeom>
        </p:spPr>
      </p:pic>
      <p:sp>
        <p:nvSpPr>
          <p:cNvPr id="7" name="Tekstvak 6">
            <a:extLst>
              <a:ext uri="{FF2B5EF4-FFF2-40B4-BE49-F238E27FC236}">
                <a16:creationId xmlns:a16="http://schemas.microsoft.com/office/drawing/2014/main" xmlns="" id="{56ECB65F-4B03-D04C-8C7D-BD629205DED3}"/>
              </a:ext>
            </a:extLst>
          </p:cNvPr>
          <p:cNvSpPr txBox="1"/>
          <p:nvPr/>
        </p:nvSpPr>
        <p:spPr>
          <a:xfrm>
            <a:off x="0" y="579953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/>
              <a:t>Pagina: Home, Workshops, </a:t>
            </a:r>
            <a:r>
              <a:rPr lang="nl-NL" sz="2800" dirty="0"/>
              <a:t>Referenties / €</a:t>
            </a:r>
            <a:r>
              <a:rPr lang="nl-NL" sz="2800" dirty="0" smtClean="0"/>
              <a:t>9</a:t>
            </a:r>
            <a:endParaRPr lang="nl-NL" sz="2800" dirty="0"/>
          </a:p>
        </p:txBody>
      </p:sp>
    </p:spTree>
    <p:extLst>
      <p:ext uri="{BB962C8B-B14F-4D97-AF65-F5344CB8AC3E}">
        <p14:creationId xmlns:p14="http://schemas.microsoft.com/office/powerpoint/2010/main" val="30286395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4C0179DA-D391-CC4F-BDC8-A0D541CF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pPr/>
              <a:t>7</a:t>
            </a:fld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xmlns="" id="{0C47E74A-CA90-5D41-BF97-31A5562A6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32" y="1669293"/>
            <a:ext cx="5122141" cy="3411284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xmlns="" id="{696FBBED-423E-7142-9E3C-96C94AAF3F00}"/>
              </a:ext>
            </a:extLst>
          </p:cNvPr>
          <p:cNvSpPr txBox="1"/>
          <p:nvPr/>
        </p:nvSpPr>
        <p:spPr>
          <a:xfrm>
            <a:off x="0" y="29371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/>
              <a:t>Pagina: </a:t>
            </a:r>
            <a:r>
              <a:rPr lang="nl-NL" sz="2800" dirty="0" err="1"/>
              <a:t>MatrixCoaching</a:t>
            </a:r>
            <a:r>
              <a:rPr lang="nl-NL" sz="2800" dirty="0"/>
              <a:t>, Tarieven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2074140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€24</a:t>
            </a:r>
            <a:endParaRPr lang="nl-NL" sz="2800" dirty="0"/>
          </a:p>
        </p:txBody>
      </p:sp>
      <p:cxnSp>
        <p:nvCxnSpPr>
          <p:cNvPr id="8" name="Rechte verbindingslijn met pijl 7"/>
          <p:cNvCxnSpPr/>
          <p:nvPr/>
        </p:nvCxnSpPr>
        <p:spPr>
          <a:xfrm>
            <a:off x="5770360" y="3422455"/>
            <a:ext cx="6557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/>
          <p:cNvSpPr txBox="1"/>
          <p:nvPr/>
        </p:nvSpPr>
        <p:spPr>
          <a:xfrm>
            <a:off x="8255754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€9</a:t>
            </a:r>
            <a:endParaRPr lang="nl-NL" sz="2800" dirty="0"/>
          </a:p>
        </p:txBody>
      </p:sp>
      <p:pic>
        <p:nvPicPr>
          <p:cNvPr id="2" name="Afbeelding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027" y="1669293"/>
            <a:ext cx="5057027" cy="337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48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xmlns="" id="{4C0179DA-D391-CC4F-BDC8-A0D541CF3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2A88E-2423-DC46-B75A-B81F3765FD6B}" type="slidenum">
              <a:rPr lang="nl-NL" smtClean="0"/>
              <a:pPr/>
              <a:t>8</a:t>
            </a:fld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xmlns="" id="{0C47E74A-CA90-5D41-BF97-31A5562A6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32" y="1669293"/>
            <a:ext cx="5122141" cy="3411284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xmlns="" id="{696FBBED-423E-7142-9E3C-96C94AAF3F00}"/>
              </a:ext>
            </a:extLst>
          </p:cNvPr>
          <p:cNvSpPr txBox="1"/>
          <p:nvPr/>
        </p:nvSpPr>
        <p:spPr>
          <a:xfrm>
            <a:off x="0" y="293715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/>
              <a:t>Pagina: </a:t>
            </a:r>
            <a:r>
              <a:rPr lang="nl-NL" sz="2800" dirty="0" err="1"/>
              <a:t>MatrixCoaching</a:t>
            </a:r>
            <a:r>
              <a:rPr lang="nl-NL" sz="2800" dirty="0"/>
              <a:t>, Tarieven</a:t>
            </a:r>
          </a:p>
        </p:txBody>
      </p:sp>
      <p:sp>
        <p:nvSpPr>
          <p:cNvPr id="7" name="Tekstvak 6"/>
          <p:cNvSpPr txBox="1"/>
          <p:nvPr/>
        </p:nvSpPr>
        <p:spPr>
          <a:xfrm>
            <a:off x="2074140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€24</a:t>
            </a:r>
            <a:endParaRPr lang="nl-NL" sz="2800" dirty="0"/>
          </a:p>
        </p:txBody>
      </p:sp>
      <p:cxnSp>
        <p:nvCxnSpPr>
          <p:cNvPr id="8" name="Rechte verbindingslijn met pijl 7"/>
          <p:cNvCxnSpPr/>
          <p:nvPr/>
        </p:nvCxnSpPr>
        <p:spPr>
          <a:xfrm>
            <a:off x="5770360" y="3422455"/>
            <a:ext cx="65578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kstvak 8"/>
          <p:cNvSpPr txBox="1"/>
          <p:nvPr/>
        </p:nvSpPr>
        <p:spPr>
          <a:xfrm>
            <a:off x="8255754" y="5292498"/>
            <a:ext cx="16994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NL" sz="2800" dirty="0" smtClean="0"/>
              <a:t>€9</a:t>
            </a:r>
            <a:endParaRPr lang="nl-NL" sz="2800" dirty="0"/>
          </a:p>
        </p:txBody>
      </p:sp>
      <p:pic>
        <p:nvPicPr>
          <p:cNvPr id="4" name="Afbeelding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028" y="1669293"/>
            <a:ext cx="5118176" cy="341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75285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99</Words>
  <Application>Microsoft Office PowerPoint</Application>
  <PresentationFormat>Breedbeeld</PresentationFormat>
  <Paragraphs>27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Judith Alwart</dc:creator>
  <cp:lastModifiedBy>Naomi Zuiverloon | Sprinx International B.V.</cp:lastModifiedBy>
  <cp:revision>16</cp:revision>
  <cp:lastPrinted>2018-05-06T11:51:12Z</cp:lastPrinted>
  <dcterms:created xsi:type="dcterms:W3CDTF">2018-05-06T09:56:01Z</dcterms:created>
  <dcterms:modified xsi:type="dcterms:W3CDTF">2018-05-08T13:36:40Z</dcterms:modified>
</cp:coreProperties>
</file>

<file path=docProps/thumbnail.jpeg>
</file>